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68" r:id="rId3"/>
    <p:sldId id="258" r:id="rId4"/>
    <p:sldId id="260" r:id="rId5"/>
    <p:sldId id="259" r:id="rId6"/>
    <p:sldId id="261" r:id="rId7"/>
    <p:sldId id="262" r:id="rId8"/>
    <p:sldId id="265" r:id="rId9"/>
    <p:sldId id="264" r:id="rId10"/>
    <p:sldId id="263" r:id="rId11"/>
    <p:sldId id="266" r:id="rId12"/>
    <p:sldId id="267" r:id="rId13"/>
  </p:sldIdLst>
  <p:sldSz cx="9144000" cy="6858000" type="screen4x3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36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45AFA-3320-4E01-B5B8-26F3CF2A5990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4065E-BC53-4E50-9ACA-BB7C2852D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39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4065E-BC53-4E50-9ACA-BB7C2852DE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9655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>
                <a:solidFill>
                  <a:srgbClr val="FF0000"/>
                </a:solidFill>
              </a:rPr>
              <a:t>                               Урок </a:t>
            </a:r>
            <a:r>
              <a:rPr lang="ru-RU" baseline="0" dirty="0" err="1" smtClean="0">
                <a:solidFill>
                  <a:srgbClr val="FF0000"/>
                </a:solidFill>
              </a:rPr>
              <a:t>Омурзаковой</a:t>
            </a:r>
            <a:r>
              <a:rPr lang="ru-RU" baseline="0" dirty="0" smtClean="0">
                <a:solidFill>
                  <a:srgbClr val="FF0000"/>
                </a:solidFill>
              </a:rPr>
              <a:t> М.Ж. 9- «а» класс</a:t>
            </a:r>
            <a:endParaRPr lang="ru-RU" baseline="0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4065E-BC53-4E50-9ACA-BB7C2852DEF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047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Победители конкурса рисунков.</a:t>
            </a:r>
            <a:r>
              <a:rPr lang="ru-RU" baseline="0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4065E-BC53-4E50-9ACA-BB7C2852DEF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64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>
                <a:solidFill>
                  <a:srgbClr val="FF0000"/>
                </a:solidFill>
              </a:rPr>
              <a:t>                               Конкурс стенгазет</a:t>
            </a:r>
            <a:endParaRPr lang="en-US" baseline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4065E-BC53-4E50-9ACA-BB7C2852DE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707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             Урок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Кубанычевой</a:t>
            </a:r>
            <a:r>
              <a:rPr lang="ru-RU" baseline="0" dirty="0" smtClean="0"/>
              <a:t> Р.К 5- «в» класс</a:t>
            </a:r>
            <a:endParaRPr lang="en-US" baseline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4065E-BC53-4E50-9ACA-BB7C2852DE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959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                   Конкурс стихотворений среди 5-классов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4065E-BC53-4E50-9ACA-BB7C2852DE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40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Урок Гражданкиной</a:t>
            </a:r>
            <a:r>
              <a:rPr lang="ru-RU" baseline="0" dirty="0" smtClean="0">
                <a:solidFill>
                  <a:srgbClr val="FF0000"/>
                </a:solidFill>
              </a:rPr>
              <a:t> Е.А. 11- «А» класс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4065E-BC53-4E50-9ACA-BB7C2852DE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977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                            Урок </a:t>
            </a:r>
            <a:r>
              <a:rPr lang="ru-RU" dirty="0" err="1" smtClean="0"/>
              <a:t>Чубаковой</a:t>
            </a:r>
            <a:r>
              <a:rPr lang="ru-RU" dirty="0" smtClean="0"/>
              <a:t> Г.С. </a:t>
            </a:r>
            <a:r>
              <a:rPr lang="ru-RU" baseline="0" dirty="0" smtClean="0"/>
              <a:t> 9- «к1» класс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4065E-BC53-4E50-9ACA-BB7C2852DEF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531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    Урок </a:t>
            </a:r>
            <a:r>
              <a:rPr lang="ru-RU" dirty="0" err="1" smtClean="0">
                <a:solidFill>
                  <a:srgbClr val="FF0000"/>
                </a:solidFill>
              </a:rPr>
              <a:t>Эрнис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кызы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Айчурок</a:t>
            </a:r>
            <a:r>
              <a:rPr lang="ru-RU" dirty="0" smtClean="0">
                <a:solidFill>
                  <a:srgbClr val="FF0000"/>
                </a:solidFill>
              </a:rPr>
              <a:t> через платформы</a:t>
            </a:r>
            <a:r>
              <a:rPr lang="ru-RU" baseline="0" dirty="0" smtClean="0">
                <a:solidFill>
                  <a:srgbClr val="FF0000"/>
                </a:solidFill>
              </a:rPr>
              <a:t> </a:t>
            </a:r>
            <a:r>
              <a:rPr lang="en-US" baseline="0" dirty="0" smtClean="0">
                <a:solidFill>
                  <a:srgbClr val="FF0000"/>
                </a:solidFill>
              </a:rPr>
              <a:t>Zoom  7</a:t>
            </a:r>
            <a:r>
              <a:rPr lang="ru-RU" baseline="0" dirty="0" smtClean="0">
                <a:solidFill>
                  <a:srgbClr val="FF0000"/>
                </a:solidFill>
              </a:rPr>
              <a:t> «в» класс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4065E-BC53-4E50-9ACA-BB7C2852DEF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985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                 </a:t>
            </a:r>
            <a:r>
              <a:rPr lang="en-US" dirty="0" smtClean="0"/>
              <a:t>on-line </a:t>
            </a:r>
            <a:r>
              <a:rPr lang="ru-RU" dirty="0" smtClean="0"/>
              <a:t>викторина  среди 6-классов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4065E-BC53-4E50-9ACA-BB7C2852DEF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449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D3D7F62A-BA6E-45E8-BA2C-8C05FB6AF6CA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D126B48-391F-4D91-8638-62F8B67B0E6F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7F62A-BA6E-45E8-BA2C-8C05FB6AF6CA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26B48-391F-4D91-8638-62F8B67B0E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7F62A-BA6E-45E8-BA2C-8C05FB6AF6CA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26B48-391F-4D91-8638-62F8B67B0E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7F62A-BA6E-45E8-BA2C-8C05FB6AF6CA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26B48-391F-4D91-8638-62F8B67B0E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7F62A-BA6E-45E8-BA2C-8C05FB6AF6CA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26B48-391F-4D91-8638-62F8B67B0E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7F62A-BA6E-45E8-BA2C-8C05FB6AF6CA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26B48-391F-4D91-8638-62F8B67B0E6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7F62A-BA6E-45E8-BA2C-8C05FB6AF6CA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26B48-391F-4D91-8638-62F8B67B0E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7F62A-BA6E-45E8-BA2C-8C05FB6AF6CA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26B48-391F-4D91-8638-62F8B67B0E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7F62A-BA6E-45E8-BA2C-8C05FB6AF6CA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26B48-391F-4D91-8638-62F8B67B0E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7F62A-BA6E-45E8-BA2C-8C05FB6AF6CA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26B48-391F-4D91-8638-62F8B67B0E6F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7F62A-BA6E-45E8-BA2C-8C05FB6AF6CA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26B48-391F-4D91-8638-62F8B67B0E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D3D7F62A-BA6E-45E8-BA2C-8C05FB6AF6CA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DD126B48-391F-4D91-8638-62F8B67B0E6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7175" y="4552271"/>
            <a:ext cx="3313355" cy="17021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Итоги декады английского языка в СОШ№44</a:t>
            </a:r>
            <a:br>
              <a:rPr lang="ru-RU" dirty="0" smtClean="0"/>
            </a:b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443" y="3257000"/>
            <a:ext cx="2242126" cy="299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4" y="116632"/>
            <a:ext cx="1851670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6032"/>
            <a:ext cx="2026536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6" y="3305128"/>
            <a:ext cx="2292288" cy="30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35461" r="13911" b="30654"/>
          <a:stretch/>
        </p:blipFill>
        <p:spPr bwMode="auto">
          <a:xfrm>
            <a:off x="6598536" y="116632"/>
            <a:ext cx="2293944" cy="304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240" y="-99391"/>
            <a:ext cx="2664296" cy="340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7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84443" y="483477"/>
            <a:ext cx="6489267" cy="57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1" b="9362"/>
          <a:stretch/>
        </p:blipFill>
        <p:spPr bwMode="auto">
          <a:xfrm>
            <a:off x="0" y="116632"/>
            <a:ext cx="3131840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421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436"/>
            <a:ext cx="4644008" cy="376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6" y="24436"/>
            <a:ext cx="4482436" cy="3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89040"/>
            <a:ext cx="4644008" cy="30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6" y="3573016"/>
            <a:ext cx="4482436" cy="328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876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ru-RU" dirty="0" smtClean="0"/>
              <a:t>А теперь видеоотчёт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844419"/>
            <a:ext cx="4263380" cy="3461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13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385112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FF0000"/>
                </a:solidFill>
              </a:rPr>
              <a:t>Конкурс рисунков « </a:t>
            </a:r>
            <a:r>
              <a:rPr lang="en-US" sz="1800" b="1" dirty="0" smtClean="0">
                <a:solidFill>
                  <a:srgbClr val="FF0000"/>
                </a:solidFill>
              </a:rPr>
              <a:t>I love English</a:t>
            </a:r>
            <a:r>
              <a:rPr lang="ru-RU" sz="1800" b="1" dirty="0" smtClean="0">
                <a:solidFill>
                  <a:srgbClr val="FF0000"/>
                </a:solidFill>
              </a:rPr>
              <a:t>» </a:t>
            </a:r>
            <a:endParaRPr lang="ru-RU" sz="1800" b="1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90" y="1556792"/>
            <a:ext cx="5257204" cy="4165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1"/>
          <a:stretch/>
        </p:blipFill>
        <p:spPr bwMode="auto">
          <a:xfrm>
            <a:off x="6300788" y="1556792"/>
            <a:ext cx="1763712" cy="4165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9493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283968" cy="384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5932" y="2336056"/>
            <a:ext cx="3429000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26645" y="-814685"/>
            <a:ext cx="3302673" cy="493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623" y="3458185"/>
            <a:ext cx="3815377" cy="31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5-Point Star 4"/>
          <p:cNvSpPr/>
          <p:nvPr/>
        </p:nvSpPr>
        <p:spPr>
          <a:xfrm>
            <a:off x="4201850" y="116632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-252536" y="3573016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en-US" dirty="0"/>
          </a:p>
        </p:txBody>
      </p:sp>
      <p:sp>
        <p:nvSpPr>
          <p:cNvPr id="7" name="5-Point Star 6"/>
          <p:cNvSpPr/>
          <p:nvPr/>
        </p:nvSpPr>
        <p:spPr>
          <a:xfrm>
            <a:off x="5328623" y="3428999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en-US" dirty="0"/>
          </a:p>
        </p:txBody>
      </p:sp>
      <p:pic>
        <p:nvPicPr>
          <p:cNvPr id="3078" name="Picture 6" descr="C:\Users\rakha\AppData\Local\Microsoft\Windows\INetCache\IE\BZ1M1J2N\gold-cup-1539690_960_720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6619"/>
            <a:ext cx="2063826" cy="116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21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0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0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77483" y="-553752"/>
            <a:ext cx="3284982" cy="4392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9691" y="2467619"/>
            <a:ext cx="3284984" cy="4919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975" y="3356992"/>
            <a:ext cx="4241026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C:\Users\rakha\AppData\Local\Microsoft\Windows\INetCache\IE\NUOO8831\газета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6" y="1"/>
            <a:ext cx="2039394" cy="328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rakha\AppData\Local\Microsoft\Windows\INetCache\IE\BZ1M1J2N\художник[1]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-47300"/>
            <a:ext cx="2555776" cy="335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-Point Star 3"/>
          <p:cNvSpPr/>
          <p:nvPr/>
        </p:nvSpPr>
        <p:spPr>
          <a:xfrm>
            <a:off x="3563888" y="27301"/>
            <a:ext cx="108012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en-US" dirty="0"/>
          </a:p>
        </p:txBody>
      </p:sp>
      <p:sp>
        <p:nvSpPr>
          <p:cNvPr id="5" name="5-Point Star 4"/>
          <p:cNvSpPr/>
          <p:nvPr/>
        </p:nvSpPr>
        <p:spPr>
          <a:xfrm>
            <a:off x="1763688" y="3475856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en-US" dirty="0"/>
          </a:p>
        </p:txBody>
      </p:sp>
      <p:sp>
        <p:nvSpPr>
          <p:cNvPr id="6" name="5-Point Star 5"/>
          <p:cNvSpPr/>
          <p:nvPr/>
        </p:nvSpPr>
        <p:spPr>
          <a:xfrm>
            <a:off x="4757875" y="3933056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9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021" y="3439327"/>
            <a:ext cx="3968485" cy="297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3969477" cy="29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90955"/>
            <a:ext cx="4064496" cy="304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22354"/>
            <a:ext cx="4136504" cy="310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660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29" y="2730549"/>
            <a:ext cx="4104456" cy="402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376" y="22070"/>
            <a:ext cx="4330907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C:\Users\rakha\AppData\Local\Microsoft\Windows\INetCache\IE\BZ1M1J2N\poetry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940" y="3861048"/>
            <a:ext cx="511206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rakha\AppData\Local\Microsoft\Windows\INetCache\IE\2U7MCT31\worldpoetryday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70"/>
            <a:ext cx="4767669" cy="288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013" y="1944688"/>
            <a:ext cx="2084387" cy="29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680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13" y="4631"/>
            <a:ext cx="5010562" cy="456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6632"/>
            <a:ext cx="5112568" cy="3626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7264"/>
            <a:ext cx="4716016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47264"/>
            <a:ext cx="4788024" cy="3310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909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25" y="332656"/>
            <a:ext cx="3972718" cy="297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40968"/>
            <a:ext cx="4615160" cy="3461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C:\Users\rakha\AppData\Local\Microsoft\Windows\INetCache\IE\2U7MCT31\IMG_7888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2656"/>
            <a:ext cx="439913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rakha\AppData\Local\Microsoft\Windows\INetCache\IE\N90F5PZ7\holiday_front_porch_vintage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56993"/>
            <a:ext cx="360040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rved Up Ribbon 3"/>
          <p:cNvSpPr/>
          <p:nvPr/>
        </p:nvSpPr>
        <p:spPr>
          <a:xfrm>
            <a:off x="2051720" y="1268760"/>
            <a:ext cx="1216152" cy="144016"/>
          </a:xfrm>
          <a:prstGeom prst="ellipseRibbon2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/>
              <a:t>holidays</a:t>
            </a:r>
            <a:endParaRPr lang="en-US" sz="800" dirty="0"/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459" y="3580644"/>
            <a:ext cx="1322387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75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1" r="-2881" b="15137"/>
          <a:stretch/>
        </p:blipFill>
        <p:spPr bwMode="auto">
          <a:xfrm>
            <a:off x="14492" y="0"/>
            <a:ext cx="3418789" cy="462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" t="22301" r="-3597" b="17841"/>
          <a:stretch/>
        </p:blipFill>
        <p:spPr bwMode="auto">
          <a:xfrm>
            <a:off x="5907418" y="0"/>
            <a:ext cx="3346068" cy="4105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013176"/>
            <a:ext cx="2551286" cy="2019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128" y="2502793"/>
            <a:ext cx="2681019" cy="251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128" y="0"/>
            <a:ext cx="2631325" cy="2502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1128"/>
            <a:ext cx="3347864" cy="23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664" y="4105072"/>
            <a:ext cx="3121832" cy="278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827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Итоги декады английского языка в СОШ№44"/>
  <p:tag name="ISPRING_FIRST_PUBLISH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683</TotalTime>
  <Words>105</Words>
  <Application>Microsoft Office PowerPoint</Application>
  <PresentationFormat>Экран (4:3)</PresentationFormat>
  <Paragraphs>29</Paragraphs>
  <Slides>12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Century Gothic</vt:lpstr>
      <vt:lpstr>Wingdings 2</vt:lpstr>
      <vt:lpstr>Austin</vt:lpstr>
      <vt:lpstr>Итоги декады английского языка в СОШ№44 </vt:lpstr>
      <vt:lpstr>Конкурс рисунков « I love English»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декады английского языка в СОШ№44</dc:title>
  <dc:creator>rakhat.kubanycheva@gmail.com</dc:creator>
  <cp:lastModifiedBy>User Windows</cp:lastModifiedBy>
  <cp:revision>23</cp:revision>
  <dcterms:created xsi:type="dcterms:W3CDTF">2021-02-16T09:20:10Z</dcterms:created>
  <dcterms:modified xsi:type="dcterms:W3CDTF">2021-02-24T05:53:10Z</dcterms:modified>
</cp:coreProperties>
</file>